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Торговое помещение 181,7 м² — Электросталь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Электросталь, ул. Советская,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290 000 ₽/мес.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181,7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290 000 ₽/мес.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Аренда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Электросталь, ул. Советская,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ПРЕИМУЩЕСТВА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43000"/>
            <a:ext cx="10424160" cy="64922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Ключевые преимущества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38528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13816" y="2048256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5295" y="2011680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Расположение в центре города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938528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088" y="2048256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0568" y="2011680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Высокий пешеходный трафик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2743200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3816" y="2852928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25295" y="2816352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Первая линия домов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2743200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19088" y="2852928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30568" y="2816352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Витринные окна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3547872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3816" y="3657600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25295" y="3621024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Высота потолков 4 м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3547872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3657600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30568" y="3621024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Место под вывеску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" y="4352544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13816" y="4462272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25295" y="4425696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Электрическая мощность 50 кВт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63640" y="4352544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4462272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30568" y="4425696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Возможные форматы: Ресторан или кафе, Магазин, Медицинский центр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8368" y="5157216"/>
            <a:ext cx="5376672" cy="6675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13816" y="5266944"/>
            <a:ext cx="292608" cy="3931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C11F2F"/>
                </a:solidFill>
                <a:latin typeface="Arial"/>
              </a:defRPr>
            </a:pPr>
            <a: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25295" y="5230368"/>
            <a:ext cx="4572000" cy="51206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Аренда без НДС (УСН)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Торговое помещение площадью 181,7 м². По адресу Электросталь, ул. Советская, 9. Предлагается в аренду за 290 000 ₽ в месяц. Ключевые характеристики: первая линия.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арендатора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25%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месячной арендной платы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арендатора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https://labned.ru/objects/torgovoe-pomeschenie-181-7-m-elektrostal-9/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