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Торговое помещение 165,5 м² — Электросталь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Электросталь, ул. Советская,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231 700 ₽/мес.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165,5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231 700 ₽/мес.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Аренда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Электросталь, ул. Советская,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Торговое помещение площадью 165,5 м². По адресу Электросталь, ул. Советская, 9. Предлагается в аренду за 231 700 ₽ в месяц. Ключевые характеристики: первая линия.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арендатора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50%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арендатора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https://labned.ru/objects/torgovoe-pomeschenie-165-5-m-elektrostal-9/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