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Торговое помещение 165,5 м² — Электросталь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Электросталь, ул. Советская, 20/35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231 700 ₽/мес.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165,5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231 700 ₽/мес.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Аренда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Электросталь, ул. Советская, 20/35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ПРЕИМУЩЕСТВА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43000"/>
            <a:ext cx="10424160" cy="64922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Ключевые преимущества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38528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3816" y="2048256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295" y="2011680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Расположение в центре города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938528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088" y="2048256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0568" y="2011680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Высокий пешеходный трафик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2743200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6" y="2852928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5295" y="2816352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Первая линия домов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743200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19088" y="2852928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30568" y="2816352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Витринные окна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3547872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816" y="3657600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5295" y="3621024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Высота потолков 3 м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547872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3657600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30568" y="3621024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Место под вывеску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4352544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3816" y="4462272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25295" y="4425696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Электрическая мощность 25 кВт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4352544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4462272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30568" y="4425696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Возможные форматы: Банк, Ресторан или кафе, Магазин, Медицинский центр, Частная школа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5157216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3816" y="5266944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25295" y="5230368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Аренда без НДС (УСН)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Торговое помещение площадью 165,5 м². По адресу Электросталь, ул. Советская, 20/35. Предлагается в аренду за 231 700 ₽ в месяц. Ключевые характеристики: первая линия.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арендатора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месячной арендной платы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арендатора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https://labned.ru/objects/torgovoe-pomeschenie-165-5-m-elektrostal-20-35/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