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338328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444752"/>
            <a:ext cx="4937760" cy="411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КОММЕРЧЕСКОЕ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975104"/>
            <a:ext cx="5303520" cy="1554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rial"/>
              </a:defRPr>
            </a:pPr>
            <a:r>
              <a:t>ПСН 400 м² — район метро «Тверская»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3712463"/>
            <a:ext cx="5212080" cy="91440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0">
                <a:solidFill>
                  <a:srgbClr val="FFFFFF"/>
                </a:solidFill>
                <a:latin typeface="Arial"/>
              </a:defRPr>
            </a:pPr>
            <a:r>
              <a:t>Москва, ЦАО, район метро «Тверская» (точный адрес уточняется)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4965192"/>
            <a:ext cx="50292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rial"/>
              </a:defRPr>
            </a:pPr>
            <a:r>
              <a:t>200 000 000 ₽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539496"/>
            <a:ext cx="5385816" cy="5779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ОБЪЕКТ / ОСНОВНОЕ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16152"/>
            <a:ext cx="10789920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200" b="1">
                <a:solidFill>
                  <a:srgbClr val="0E2535"/>
                </a:solidFill>
                <a:latin typeface="Arial"/>
              </a:defRPr>
            </a:pPr>
            <a:r>
              <a:t>Объект в цифрах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ПЛОЩАДЬ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400 м²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СТОИМОСТЬ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200 000 000 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ТИП СДЕЛКИ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Продажа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АДРЕС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Москва, ЦАО, район метро «Тверская» (точный адрес уточняется)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ОПИСАНИЕ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188720"/>
            <a:ext cx="1005840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100" b="1">
                <a:solidFill>
                  <a:srgbClr val="0E2535"/>
                </a:solidFill>
                <a:latin typeface="Arial"/>
              </a:defRPr>
            </a:pPr>
            <a:r>
              <a:t>Описание и условия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2039112"/>
            <a:ext cx="10917936" cy="3593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5256" y="2276856"/>
            <a:ext cx="10277856" cy="31272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800" b="0">
                <a:solidFill>
                  <a:srgbClr val="0E2535"/>
                </a:solidFill>
                <a:latin typeface="Arial"/>
              </a:defRPr>
            </a:pPr>
            <a:r>
              <a:t>Помещение свободного назначения, по исходному объявлению расположенное в центре Москвы в пешей доступности от метро «Тверская». Точный адрес и технические параметры требуют подтверждения.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 КОМПАНИИ LABNED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97864"/>
            <a:ext cx="10607040" cy="6400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0E2535"/>
                </a:solidFill>
                <a:latin typeface="Arial"/>
              </a:defRPr>
            </a:pPr>
            <a:r>
              <a:t>Недвижимость. Право. Управление.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648" y="2093976"/>
            <a:ext cx="3986784" cy="3639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201168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Сдача и продажа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9572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Продвижение объектов и подбор покупателей и арендаторов.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7180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Юридическое сопровождение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35584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Анализ документов, условий договора и рисков.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93192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Управление недвижимостью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1596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Сопровождение арендаторов и работы объекта.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9204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Покупка и инвестиции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27608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Подбор и анализ инвестиционных решений.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ПАРТНЁРСКАЯ ПРОГРАММА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100584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0E2535"/>
                </a:solidFill>
                <a:latin typeface="Arial"/>
              </a:defRPr>
            </a:pPr>
            <a:r>
              <a:t>Приведите покупателя — получите вознаграждение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2121408"/>
            <a:ext cx="10899648" cy="2103120"/>
          </a:xfrm>
          <a:prstGeom prst="roundRect">
            <a:avLst/>
          </a:prstGeom>
          <a:solidFill>
            <a:srgbClr val="0E2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304288"/>
            <a:ext cx="3611880" cy="12710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7500" b="1">
                <a:solidFill>
                  <a:srgbClr val="FFFFFF"/>
                </a:solidFill>
                <a:latin typeface="Arial"/>
              </a:defRPr>
            </a:pPr>
            <a:r>
              <a:t>15%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752344"/>
            <a:ext cx="6473952" cy="6126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t>от комиссии LABNED по сделке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4498848"/>
            <a:ext cx="10607040" cy="7315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Вознаграждение устанавливается по этому объекту. Передайте контакт заинтересованного покупателя по согласованию. Порядок выплаты определяют условия партнёрской программы.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" y="5715000"/>
            <a:ext cx="9784080" cy="31089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500" b="1">
                <a:solidFill>
                  <a:srgbClr val="C11F2F"/>
                </a:solidFill>
                <a:latin typeface="Arial"/>
              </a:defRPr>
            </a:pPr>
            <a:r>
              <a:t>Подробнее: labned.ru/partners/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0936" y="457200"/>
            <a:ext cx="274320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0936" y="1380744"/>
            <a:ext cx="5577840" cy="105156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700" b="1">
                <a:solidFill>
                  <a:srgbClr val="FFFFFF"/>
                </a:solidFill>
                <a:latin typeface="Arial"/>
              </a:defRPr>
            </a:pPr>
            <a:r>
              <a:t>Обсудим просмотр объекта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2834640"/>
            <a:ext cx="5779008" cy="43891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rial"/>
              </a:defRPr>
            </a:pPr>
            <a:r>
              <a:t>+7 495 246-08-08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3474720"/>
            <a:ext cx="5760720" cy="4023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300" b="0">
                <a:solidFill>
                  <a:srgbClr val="FFFFFF"/>
                </a:solidFill>
                <a:latin typeface="Arial"/>
              </a:defRPr>
            </a:pPr>
            <a:r>
              <a:t>info@labned.ru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4187952"/>
            <a:ext cx="5504688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rial"/>
              </a:defRPr>
            </a:pPr>
            <a:r>
              <a:t>https://labned.ru/objects/psn-400-m-rayon-metro-tverskaya-tsao-avito-8453392909/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104" y="713232"/>
            <a:ext cx="4937760" cy="5358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 LABNED</dc:title>
  <dc:subject/>
  <dc:creator>LABNED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