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Помещение свободного назначения 214,7 кв.м. Электросталь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Московская область, г. Электросталь, ул. Ленина, 38/7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300 000 ₽/мес.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214,7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300 000 ₽/мес.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Аренда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Московская область, г. Электросталь, ул. Ленина, 38/7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Сдается помещение 214,7 м² в самом центре города Электросталь с огромными витринными окнами по адресу: ул. Ленина, 38/7</a:t>
            </a:r>
            <a:br/>
            <a:br/>
            <a:r>
              <a:t>Первая линия домов, высокий пешеходный трафик. Высокие потолки 3,0 м. Идеально под медицинский центр, стоматологию, коворкинг.</a:t>
            </a:r>
            <a:br/>
            <a:br/>
            <a:r>
              <a:t>Аренда</a:t>
            </a:r>
            <a:br/>
            <a:br/>
            <a:r>
              <a:t>📍 АДРЕС</a:t>
            </a:r>
            <a:br/>
            <a:r>
              <a:t>Электросталь, ул. Ленина, 38/7.</a:t>
            </a:r>
            <a:br/>
            <a:br/>
            <a:r>
              <a:t>🏢 ОСНОВНЫЕ ХАРАКТЕРИСТИКИ</a:t>
            </a:r>
            <a:br/>
            <a:r>
              <a:t>- Площадь: 214,7 м²</a:t>
            </a:r>
            <a:br/>
            <a:r>
              <a:t>- 1 Этаж</a:t>
            </a:r>
            <a:br/>
            <a:r>
              <a:t>- Высота потолков: 3,0 м</a:t>
            </a:r>
            <a:br/>
            <a:r>
              <a:t>- Состояние: качественный офисный ремонт</a:t>
            </a:r>
            <a:br/>
            <a:r>
              <a:t>- Электрическая мощность: 50 кВт</a:t>
            </a:r>
            <a:br/>
            <a:r>
              <a:t>- Вентиляция: есть</a:t>
            </a:r>
            <a:br/>
            <a:r>
              <a:t>- Помещение свободно</a:t>
            </a:r>
            <a:br/>
            <a:br/>
            <a:r>
              <a:t>💼 ИДЕАЛЬНО ДЛЯ:</a:t>
            </a:r>
            <a:br/>
            <a:r>
              <a:t>- Медицинского центра, стоматологии, косметологии</a:t>
            </a:r>
            <a:br/>
            <a:r>
              <a:t>- Коворкинга</a:t>
            </a:r>
            <a:br/>
            <a:r>
              <a:t>- Частной школы, детского развивающего центра, языковых курсов</a:t>
            </a:r>
            <a:br/>
            <a:r>
              <a:t>- Небольшого офисного центра</a:t>
            </a:r>
            <a:br/>
            <a:br/>
            <a:r>
              <a:t>✅ ПРЕИМУЩЕСТВА</a:t>
            </a:r>
            <a:br/>
            <a:r>
              <a:t>- Первая линия, витринные окна, место под вывеску</a:t>
            </a:r>
            <a:br/>
            <a:r>
              <a:t>- Высокие потолки (3,0 м)</a:t>
            </a:r>
            <a:br/>
            <a:r>
              <a:t>- Готовая инфраструктура под любой вид деятельности</a:t>
            </a:r>
            <a:br/>
            <a:r>
              <a:t>- От собственника</a:t>
            </a:r>
            <a:br/>
            <a:r>
              <a:t>- УСН — платежи без НДС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арендатора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40%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месячной арендной платы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арендатора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https://labned.ru/objects/pomeschenie-svobodnogo-naznacheniya-214-7-kv-m-elektrostal/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