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Relationship Id="rId3" Type="http://schemas.openxmlformats.org/officeDocument/2006/relationships/image" Target="../media/image3.jpg"/><Relationship Id="rId4" Type="http://schemas.openxmlformats.org/officeDocument/2006/relationships/image" Target="../media/image4.jpg"/><Relationship Id="rId5" Type="http://schemas.openxmlformats.org/officeDocument/2006/relationships/image" Target="../media/image5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Relationship Id="rId3" Type="http://schemas.openxmlformats.org/officeDocument/2006/relationships/image" Target="../media/image7.jpg"/><Relationship Id="rId4" Type="http://schemas.openxmlformats.org/officeDocument/2006/relationships/image" Target="../media/image8.jpg"/><Relationship Id="rId5" Type="http://schemas.openxmlformats.org/officeDocument/2006/relationships/image" Target="../media/image9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40080" y="502920"/>
            <a:ext cx="338328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94944" y="1444752"/>
            <a:ext cx="4937760" cy="411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1">
                <a:solidFill>
                  <a:srgbClr val="FFFFFF"/>
                </a:solidFill>
                <a:latin typeface="Arial"/>
              </a:defRPr>
            </a:pPr>
            <a:r>
              <a:t>КОММЕРЧЕСКОЕ ПРЕДЛОЖЕНИЕ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94944" y="1975104"/>
            <a:ext cx="5303520" cy="15544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rial"/>
              </a:defRPr>
            </a:pPr>
            <a:r>
              <a:t>Помещение 53,9 м² под кафе — Большая Бронная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94944" y="3712463"/>
            <a:ext cx="5212080" cy="91440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0">
                <a:solidFill>
                  <a:srgbClr val="FFFFFF"/>
                </a:solidFill>
                <a:latin typeface="Arial"/>
              </a:defRPr>
            </a:pPr>
            <a:r>
              <a:t>Москва, Большая Бронная ул., 25с3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94944" y="4965192"/>
            <a:ext cx="50292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FFFFFF"/>
                </a:solidFill>
                <a:latin typeface="Arial"/>
              </a:defRPr>
            </a:pPr>
            <a:r>
              <a:t>204 120 000 ₽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26480" y="539496"/>
            <a:ext cx="5385816" cy="5779008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ОБЪЕКТ / ОСНОВНОЕ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16152"/>
            <a:ext cx="10789920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200" b="1">
                <a:solidFill>
                  <a:srgbClr val="0E2535"/>
                </a:solidFill>
                <a:latin typeface="Arial"/>
              </a:defRPr>
            </a:pPr>
            <a:r>
              <a:t>Объект в цифрах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4008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85039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ПЛОЩАДЬ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5039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53,9 м²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217920" y="220370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428232" y="232257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СТОИМОСТЬ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428232" y="270662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204 120 000 ₽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4008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85039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ТИП СДЕЛКИ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5039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Продажа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217920" y="3712464"/>
            <a:ext cx="5358384" cy="1298448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428232" y="3831336"/>
            <a:ext cx="4983480" cy="3017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100" b="1">
                <a:solidFill>
                  <a:srgbClr val="53636E"/>
                </a:solidFill>
                <a:latin typeface="Arial"/>
              </a:defRPr>
            </a:pPr>
            <a:r>
              <a:t>АДРЕС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6428232" y="4215384"/>
            <a:ext cx="493776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900" b="1">
                <a:solidFill>
                  <a:srgbClr val="0E2535"/>
                </a:solidFill>
                <a:latin typeface="Arial"/>
              </a:defRPr>
            </a:pPr>
            <a:r>
              <a:t>Москва, Большая Бронная ул., 25с3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  <p:pic>
        <p:nvPicPr>
          <p:cNvPr id="9" name="Picture 8" descr="image.jp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17920" y="1984248"/>
            <a:ext cx="5358384" cy="1956816"/>
          </a:xfrm>
          <a:prstGeom prst="rect">
            <a:avLst/>
          </a:prstGeom>
        </p:spPr>
      </p:pic>
      <p:pic>
        <p:nvPicPr>
          <p:cNvPr id="10" name="Picture 9" descr="image.jp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0080" y="4105656"/>
            <a:ext cx="5358384" cy="1956816"/>
          </a:xfrm>
          <a:prstGeom prst="rect">
            <a:avLst/>
          </a:prstGeom>
        </p:spPr>
      </p:pic>
      <p:pic>
        <p:nvPicPr>
          <p:cNvPr id="11" name="Picture 10" descr="image.jp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217920" y="4105656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ФОТОГРАФИИ ОБЪЕКТА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9144000" cy="53035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000" b="1">
                <a:solidFill>
                  <a:srgbClr val="0E2535"/>
                </a:solidFill>
                <a:latin typeface="Arial"/>
              </a:defRPr>
            </a:pPr>
            <a:r>
              <a:t>Фотографии помещения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" y="1984248"/>
            <a:ext cx="5358384" cy="1956816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ОПИСАНИЕ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21792" y="1188720"/>
            <a:ext cx="10058400" cy="6309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100" b="1">
                <a:solidFill>
                  <a:srgbClr val="0E2535"/>
                </a:solidFill>
                <a:latin typeface="Arial"/>
              </a:defRPr>
            </a:pPr>
            <a:r>
              <a:t>Описание и условия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12648" y="2039112"/>
            <a:ext cx="10917936" cy="3593592"/>
          </a:xfrm>
          <a:prstGeom prst="roundRect">
            <a:avLst/>
          </a:prstGeom>
          <a:solidFill>
            <a:srgbClr val="FFFFF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905256" y="2276856"/>
            <a:ext cx="10277856" cy="31272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800" b="0">
                <a:solidFill>
                  <a:srgbClr val="0E2535"/>
                </a:solidFill>
                <a:latin typeface="Arial"/>
              </a:defRPr>
            </a:pPr>
            <a:r>
              <a:t>Небольшое помещение под общепит на Большой Бронной улице. В исходном объявлении указан первый этаж и отдельный вход.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О КОМПАНИИ LABNED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7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197864"/>
            <a:ext cx="10607040" cy="64008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900" b="1">
                <a:solidFill>
                  <a:srgbClr val="0E2535"/>
                </a:solidFill>
                <a:latin typeface="Arial"/>
              </a:defRPr>
            </a:pPr>
            <a:r>
              <a:t>Недвижимость. Право. Управление.</a:t>
            </a:r>
          </a:p>
        </p:txBody>
      </p:sp>
      <p:pic>
        <p:nvPicPr>
          <p:cNvPr id="8" name="Picture 7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470648" y="2093976"/>
            <a:ext cx="3986784" cy="3639312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731520" y="201168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Сдача и продажа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31520" y="239572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Продвижение объектов и подбор покупателей и арендаторов.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31520" y="297180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Юридическое сопровождение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31520" y="335584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Анализ документов, условий договора и рисков.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31520" y="393192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Управление недвижимостью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31520" y="431596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Сопровождение арендаторов и работы объекта.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31520" y="4892040"/>
            <a:ext cx="6510528" cy="374904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700" b="1">
                <a:solidFill>
                  <a:srgbClr val="0E2535"/>
                </a:solidFill>
                <a:latin typeface="Arial"/>
              </a:defRPr>
            </a:pPr>
            <a:r>
              <a:t>Покупка и инвестиции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31520" y="5276088"/>
            <a:ext cx="6492240" cy="3840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Подбор и анализ инвестиционных решений.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5F7F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ounded Rectangle 1"/>
          <p:cNvSpPr/>
          <p:nvPr/>
        </p:nvSpPr>
        <p:spPr>
          <a:xfrm>
            <a:off x="484632" y="329184"/>
            <a:ext cx="82296" cy="274320"/>
          </a:xfrm>
          <a:prstGeom prst="roundRect">
            <a:avLst/>
          </a:prstGeom>
          <a:solidFill>
            <a:srgbClr val="C11F2F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694944" y="274320"/>
            <a:ext cx="1938528" cy="42976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200" b="1">
                <a:solidFill>
                  <a:srgbClr val="0E2535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798064" y="292608"/>
            <a:ext cx="7315200" cy="32004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1">
                <a:solidFill>
                  <a:srgbClr val="53636E"/>
                </a:solidFill>
                <a:latin typeface="Arial"/>
              </a:defRPr>
            </a:pPr>
            <a:r>
              <a:t>ПАРТНЁРСКАЯ ПРОГРАММА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1256264" y="265176"/>
            <a:ext cx="457200" cy="2743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200" b="0">
                <a:solidFill>
                  <a:srgbClr val="53636E"/>
                </a:solidFill>
                <a:latin typeface="Arial"/>
              </a:defRPr>
            </a:pPr>
            <a:r>
              <a:t>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6428232"/>
            <a:ext cx="9144000" cy="21945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000" b="0">
                <a:solidFill>
                  <a:srgbClr val="53636E"/>
                </a:solidFill>
                <a:latin typeface="Arial"/>
              </a:defRPr>
            </a:pPr>
            <a:r>
              <a:t>labned.ru   ·   +7 495 246-08-08   ·   info@labned.ru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12648" y="1207008"/>
            <a:ext cx="10058400" cy="5852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0E2535"/>
                </a:solidFill>
                <a:latin typeface="Arial"/>
              </a:defRPr>
            </a:pPr>
            <a:r>
              <a:t>Приведите покупателя — получите вознаграждение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1792" y="2121408"/>
            <a:ext cx="10899648" cy="2103120"/>
          </a:xfrm>
          <a:prstGeom prst="roundRect">
            <a:avLst/>
          </a:prstGeom>
          <a:solidFill>
            <a:srgbClr val="0E2535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1024128" y="2304288"/>
            <a:ext cx="3611880" cy="127101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7500" b="1">
                <a:solidFill>
                  <a:srgbClr val="FFFFFF"/>
                </a:solidFill>
                <a:latin typeface="Arial"/>
              </a:defRPr>
            </a:pPr>
            <a:r>
              <a:t>15%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4572000" y="2752344"/>
            <a:ext cx="6473952" cy="612648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600" b="1">
                <a:solidFill>
                  <a:srgbClr val="FFFFFF"/>
                </a:solidFill>
                <a:latin typeface="Arial"/>
              </a:defRPr>
            </a:pPr>
            <a:r>
              <a:t>от комиссии LABNED по сделке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58952" y="4498848"/>
            <a:ext cx="10607040" cy="7315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600" b="0">
                <a:solidFill>
                  <a:srgbClr val="0E2535"/>
                </a:solidFill>
                <a:latin typeface="Arial"/>
              </a:defRPr>
            </a:pPr>
            <a:r>
              <a:t>Вознаграждение устанавливается по этому объекту. Передайте контакт заинтересованного покупателя по согласованию. Порядок выплаты определяют условия партнёрской программы.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58952" y="5715000"/>
            <a:ext cx="9784080" cy="31089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500" b="1">
                <a:solidFill>
                  <a:srgbClr val="C11F2F"/>
                </a:solidFill>
                <a:latin typeface="Arial"/>
              </a:defRPr>
            </a:pPr>
            <a:r>
              <a:t>Подробнее: labned.ru/partners/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E2535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30936" y="457200"/>
            <a:ext cx="2743200" cy="50292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800" b="1">
                <a:solidFill>
                  <a:srgbClr val="FFFFFF"/>
                </a:solidFill>
                <a:latin typeface="Arial"/>
              </a:defRPr>
            </a:pPr>
            <a:r>
              <a:t>LABNED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30936" y="1380744"/>
            <a:ext cx="5577840" cy="1051560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3700" b="1">
                <a:solidFill>
                  <a:srgbClr val="FFFFFF"/>
                </a:solidFill>
                <a:latin typeface="Arial"/>
              </a:defRPr>
            </a:pPr>
            <a:r>
              <a:t>Обсудим просмотр объекта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67512" y="2834640"/>
            <a:ext cx="5779008" cy="43891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700" b="1">
                <a:solidFill>
                  <a:srgbClr val="FFFFFF"/>
                </a:solidFill>
                <a:latin typeface="Arial"/>
              </a:defRPr>
            </a:pPr>
            <a:r>
              <a:t>+7 495 246-08-08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67512" y="3474720"/>
            <a:ext cx="5760720" cy="402336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2300" b="0">
                <a:solidFill>
                  <a:srgbClr val="FFFFFF"/>
                </a:solidFill>
                <a:latin typeface="Arial"/>
              </a:defRPr>
            </a:pPr>
            <a:r>
              <a:t>info@labned.ru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67512" y="4187952"/>
            <a:ext cx="5504688" cy="621792"/>
          </a:xfrm>
          <a:prstGeom prst="rect">
            <a:avLst/>
          </a:prstGeom>
          <a:noFill/>
        </p:spPr>
        <p:txBody>
          <a:bodyPr wrap="square" lIns="18288" rIns="18288" tIns="0" bIns="0" anchor="ctr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rial"/>
              </a:defRPr>
            </a:pPr>
            <a:r>
              <a:t>https://labned.ru/objects/pomeschenie-53-9-m-pod-kafe-bolshaya-bronnaya-25s3-avito-8277164311/</a:t>
            </a:r>
          </a:p>
        </p:txBody>
      </p:sp>
      <p:pic>
        <p:nvPicPr>
          <p:cNvPr id="7" name="Picture 6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47104" y="713232"/>
            <a:ext cx="4937760" cy="5358384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Коммерческое предложение LABNED</dc:title>
  <dc:subject/>
  <dc:creator>LABNED</dc:creator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