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5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3383280" cy="5029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4944" y="1444752"/>
            <a:ext cx="4937760" cy="4114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400" b="1">
                <a:solidFill>
                  <a:srgbClr val="FFFFFF"/>
                </a:solidFill>
                <a:latin typeface="Arial"/>
              </a:defRPr>
            </a:pPr>
            <a:r>
              <a:t>КОММЕРЧЕСКОЕ ПРЕДЛОЖЕНИЕ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1975104"/>
            <a:ext cx="5303520" cy="15544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400" b="1">
                <a:solidFill>
                  <a:srgbClr val="FFFFFF"/>
                </a:solidFill>
                <a:latin typeface="Arial"/>
              </a:defRPr>
            </a:pPr>
            <a:r>
              <a:t>Помещение 427 м² — «Пятёрочка» (ПДА)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4944" y="3712463"/>
            <a:ext cx="5212080" cy="91440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0">
                <a:solidFill>
                  <a:srgbClr val="FFFFFF"/>
                </a:solidFill>
                <a:latin typeface="Arial"/>
              </a:defRPr>
            </a:pPr>
            <a:r>
              <a:t>Москва, Тагильская ул., 2к1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4944" y="4965192"/>
            <a:ext cx="5029200" cy="5852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rial"/>
              </a:defRPr>
            </a:pPr>
            <a:r>
              <a:t>215 000 000 ₽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0" y="539496"/>
            <a:ext cx="5385816" cy="57790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ОБЪЕКТ / ОСНОВНОЕ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16152"/>
            <a:ext cx="10789920" cy="6217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200" b="1">
                <a:solidFill>
                  <a:srgbClr val="0E2535"/>
                </a:solidFill>
                <a:latin typeface="Arial"/>
              </a:defRPr>
            </a:pPr>
            <a:r>
              <a:t>Объект в цифрах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20370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0392" y="232257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ПЛОЩАДЬ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270662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427 м²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220370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28232" y="232257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СТОИМОСТЬ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8232" y="270662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215 000 000 ₽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71246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0392" y="383133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ТИП СДЕЛКИ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2" y="421538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Продажа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371246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8232" y="383133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АДРЕС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28232" y="421538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Москва, Тагильская ул., 2к1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105656"/>
            <a:ext cx="5358384" cy="1956816"/>
          </a:xfrm>
          <a:prstGeom prst="rect">
            <a:avLst/>
          </a:prstGeom>
        </p:spPr>
      </p:pic>
      <p:pic>
        <p:nvPicPr>
          <p:cNvPr id="11" name="Picture 10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4105656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ОПИСАНИЕ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1188720"/>
            <a:ext cx="1005840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100" b="1">
                <a:solidFill>
                  <a:srgbClr val="0E2535"/>
                </a:solidFill>
                <a:latin typeface="Arial"/>
              </a:defRPr>
            </a:pPr>
            <a:r>
              <a:t>Описание и условия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" y="2039112"/>
            <a:ext cx="10917936" cy="35935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05256" y="2276856"/>
            <a:ext cx="10277856" cy="31272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800" b="0">
                <a:solidFill>
                  <a:srgbClr val="0E2535"/>
                </a:solidFill>
                <a:latin typeface="Arial"/>
              </a:defRPr>
            </a:pPr>
            <a:r>
              <a:t>Коммерческое помещение на Тагильской улице. Согласно объявлению, заключён предварительный договор аренды с сетью «Пятёрочка». Это не подтверждение действующей аренды.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 КОМПАНИИ LABNED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197864"/>
            <a:ext cx="10607040" cy="6400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900" b="1">
                <a:solidFill>
                  <a:srgbClr val="0E2535"/>
                </a:solidFill>
                <a:latin typeface="Arial"/>
              </a:defRPr>
            </a:pPr>
            <a:r>
              <a:t>Недвижимость. Право. Управление.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0648" y="2093976"/>
            <a:ext cx="3986784" cy="36393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201168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Сдача и продажа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39572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Продвижение объектов и подбор покупателей и арендаторов.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97180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Юридическое сопровождение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35584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Анализ документов, условий договора и рисков.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93192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Управление недвижимостью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431596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Сопровождение арендаторов и работы объекта.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89204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Покупка и инвестиции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27608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Подбор и анализ инвестиционных решений.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ПАРТНЁРСКАЯ ПРОГРАММА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10058400" cy="5852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700" b="1">
                <a:solidFill>
                  <a:srgbClr val="0E2535"/>
                </a:solidFill>
                <a:latin typeface="Arial"/>
              </a:defRPr>
            </a:pPr>
            <a:r>
              <a:t>Приведите покупателя — получите вознаграждение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" y="2121408"/>
            <a:ext cx="10899648" cy="2103120"/>
          </a:xfrm>
          <a:prstGeom prst="roundRect">
            <a:avLst/>
          </a:prstGeom>
          <a:solidFill>
            <a:srgbClr val="0E25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4128" y="2304288"/>
            <a:ext cx="3611880" cy="12710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7500" b="1">
                <a:solidFill>
                  <a:srgbClr val="FFFFFF"/>
                </a:solidFill>
                <a:latin typeface="Arial"/>
              </a:defRPr>
            </a:pPr>
            <a:r>
              <a:t>15%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2752344"/>
            <a:ext cx="6473952" cy="6126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rial"/>
              </a:defRPr>
            </a:pPr>
            <a:r>
              <a:t>от комиссии LABNED по сделке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8952" y="4498848"/>
            <a:ext cx="10607040" cy="7315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Вознаграждение устанавливается по этому объекту. Передайте контакт заинтересованного покупателя по согласованию. Порядок выплаты определяют условия партнёрской программы.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952" y="5715000"/>
            <a:ext cx="9784080" cy="31089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500" b="1">
                <a:solidFill>
                  <a:srgbClr val="C11F2F"/>
                </a:solidFill>
                <a:latin typeface="Arial"/>
              </a:defRPr>
            </a:pPr>
            <a:r>
              <a:t>Подробнее: labned.ru/partners/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5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30936" y="457200"/>
            <a:ext cx="2743200" cy="5029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0936" y="1380744"/>
            <a:ext cx="5577840" cy="105156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700" b="1">
                <a:solidFill>
                  <a:srgbClr val="FFFFFF"/>
                </a:solidFill>
                <a:latin typeface="Arial"/>
              </a:defRPr>
            </a:pPr>
            <a:r>
              <a:t>Обсудим просмотр объекта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7512" y="2834640"/>
            <a:ext cx="5779008" cy="43891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Arial"/>
              </a:defRPr>
            </a:pPr>
            <a:r>
              <a:t>+7 495 246-08-08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7512" y="3474720"/>
            <a:ext cx="5760720" cy="4023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300" b="0">
                <a:solidFill>
                  <a:srgbClr val="FFFFFF"/>
                </a:solidFill>
                <a:latin typeface="Arial"/>
              </a:defRPr>
            </a:pPr>
            <a:r>
              <a:t>info@labned.ru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7512" y="4187952"/>
            <a:ext cx="5504688" cy="6217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400" b="0">
                <a:solidFill>
                  <a:srgbClr val="FFFFFF"/>
                </a:solidFill>
                <a:latin typeface="Arial"/>
              </a:defRPr>
            </a:pPr>
            <a:r>
              <a:t>https://labned.ru/objects/pomeschenie-427-m-pyaterochka-pda-2k1-avito-8085023901/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7104" y="713232"/>
            <a:ext cx="4937760" cy="5358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Коммерческое предложение LABNED</dc:title>
  <dc:subject/>
  <dc:creator>LABNED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