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Помещение 223 м² под ресторан — Китай-город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Москва, Лубянский пр., 25с2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230 000 000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223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230 000 000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Москва, Лубянский пр., 25с2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Помещение на Лубянском проезде в районе метро «Китай-город». Предлагается под общепит. В описании указано размещение на первом и втором этажах.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https://labned.ru/objects/pomeschenie-223-m-pod-restoran-kitay-gorod-25s2-avito-8252615522/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