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Офис 326 м² — Москва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Москва, ул. Волжский бульвар, д.36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44 500 000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326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44 500 000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Москва, ул. Волжский бульвар, д.36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ПРЕИМУЩЕСТВА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43000"/>
            <a:ext cx="10424160" cy="64922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Ключевые преимущества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38528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13816" y="2048256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5295" y="2011680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Электрическая мощность 35 кВт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Офис площадью 326 м². По адресу Москва, ул. Волжский бульвар, д.36. Предлагается к продаже за 44 500 000 ₽.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https://labned.ru/objects/ofis-326-m-moskva/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