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Готовый арендный бизнес 297 м² — Химки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Ленинградская ул., с24Д/1, Химки, Московская область, мкр. Старые Химки МЦД-3 Химки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110 000 000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297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110 000 000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Ленинградская ул., с24Д/1, Химки, Московская область, мкр. Старые Химки МЦД-3 Химки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Готовый арендный бизнес в Химках, Ленинградская улица. По информации исходного предложения, арендатор — «Бургер Кинг». Действительность предложения, условия аренды и сделки требуют подтверждения.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https://labned.ru/objects/gotovyy-arendnyy-biznes-297-m-himki-mkr-starye-himki-mtsd-3-himki-cian-322882237/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