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ГАБ 833,7 м² — «Магнит», Ховрино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ул. Дыбенко, 28С2, Москва, САО, р-н Ховрино м. Ховрино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360 000 000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833,7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360 000 000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ул. Дыбенко, 28С2, Москва, САО, р-н Ховрино м. Ховрино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Отдельно стоящее здание на улице Дыбенко. Первый этаж и подвал. В исходном предложении указаны торговые арендаторы — «Магнит», «Магнит Косметик» и аптека.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https://labned.ru/objects/gab-833-7-m-magnit-hovrino-r-n-hovrino-m-hovrino-cian-332604376/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