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ГАБ 657,2 м² — «Пятёрочка», Сокольники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ул. Стромынка, 19Ак1, Москва, ВАО, р-н Сокольники м. Преображенская площадь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160 000 000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657,2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160 000 000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ул. Стромынка, 19Ак1, Москва, ВАО, р-н Сокольники м. Преображенская площадь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Торговое помещение на первой линии улицы Стромынка. В объявлении указаны помещения первого этажа и подвала, витринное остекление и несколько арендаторов.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https://labned.ru/objects/gab-657-2-m-pyaterochka-sokolniki-r-n-sokolniki-m-preobrazhenskay-cian-334521519/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