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ГАБ 203 м² — ул. Маршала Чуйкова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ул. Маршала Чуйкова, 12, Москва, ЮВАО, р-н Кузьминки м. Кузьминки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53 000 000 ₽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203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53 000 000 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Продажа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ул. Маршала Чуйкова, 12, Москва, ЮВАО, р-н Кузьминки м. Кузьминки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Торговое помещение на первой линии ул. Маршала Чуйкова. В объявлении указаны два входа и действующий арендатор. Детали договора и финансовые условия уточняются.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покупателя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комиссии LABNED по сделке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покупателя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https://labned.ru/objects/gab-203-m-ul-marshala-chuykova-r-n-kuzminki-m-kuzminki-cian-328931790/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