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ГАБ 140 м² — Wildberries, Кузьминки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Жигулевская ул., 5К3, Москва, ЮВАО, р-н Кузьминки м. Кузьминки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35 000 000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140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35 000 000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Жигулевская ул., 5К3, Москва, ЮВАО, р-н Кузьминки м. Кузьминки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Коммерческое помещение на Жигулёвской улице. Первый этаж жилого дома. В объявлении указан арендатор Wildberries; финансовые показатели и договор необходимо проверить.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https://labned.ru/objects/gab-140-m-wildberries-kuzminki-r-n-kuzminki-m-kuzminki-cian-323666281/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