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3.jpg"/><Relationship Id="rId4" Type="http://schemas.openxmlformats.org/officeDocument/2006/relationships/image" Target="../media/image4.jpg"/><Relationship Id="rId5" Type="http://schemas.openxmlformats.org/officeDocument/2006/relationships/image" Target="../media/image5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openxmlformats.org/officeDocument/2006/relationships/image" Target="../media/image7.jpg"/><Relationship Id="rId4" Type="http://schemas.openxmlformats.org/officeDocument/2006/relationships/image" Target="../media/image8.jpg"/><Relationship Id="rId5" Type="http://schemas.openxmlformats.org/officeDocument/2006/relationships/image" Target="../media/image9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253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02920"/>
            <a:ext cx="3383280" cy="5029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3000" b="1">
                <a:solidFill>
                  <a:srgbClr val="FFFFFF"/>
                </a:solidFill>
                <a:latin typeface="Arial"/>
              </a:defRPr>
            </a:pPr>
            <a:r>
              <a:t>LABNED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94944" y="1444752"/>
            <a:ext cx="4937760" cy="41148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400" b="1">
                <a:solidFill>
                  <a:srgbClr val="FFFFFF"/>
                </a:solidFill>
                <a:latin typeface="Arial"/>
              </a:defRPr>
            </a:pPr>
            <a:r>
              <a:t>КОММЕРЧЕСКОЕ ПРЕДЛОЖЕНИЕ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94944" y="1975104"/>
            <a:ext cx="5303520" cy="155448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3400" b="1">
                <a:solidFill>
                  <a:srgbClr val="FFFFFF"/>
                </a:solidFill>
                <a:latin typeface="Arial"/>
              </a:defRPr>
            </a:pPr>
            <a:r>
              <a:t>ГАБ 138,6 м² — «Винлаб», Юных Ленинцев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94944" y="3712463"/>
            <a:ext cx="5212080" cy="91440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700" b="0">
                <a:solidFill>
                  <a:srgbClr val="FFFFFF"/>
                </a:solidFill>
                <a:latin typeface="Arial"/>
              </a:defRPr>
            </a:pPr>
            <a:r>
              <a:t>ул. Юных Ленинцев, 37, Москва, ЮВАО, р-н Текстильщики м. Волжская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94944" y="4965192"/>
            <a:ext cx="5029200" cy="58521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900" b="1">
                <a:solidFill>
                  <a:srgbClr val="FFFFFF"/>
                </a:solidFill>
                <a:latin typeface="Arial"/>
              </a:defRPr>
            </a:pPr>
            <a:r>
              <a:t>37 000 000 ₽</a:t>
            </a:r>
          </a:p>
        </p:txBody>
      </p:sp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6480" y="539496"/>
            <a:ext cx="5385816" cy="577900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84632" y="329184"/>
            <a:ext cx="82296" cy="274320"/>
          </a:xfrm>
          <a:prstGeom prst="roundRect">
            <a:avLst/>
          </a:prstGeom>
          <a:solidFill>
            <a:srgbClr val="C11F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94944" y="274320"/>
            <a:ext cx="1938528" cy="42976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200" b="1">
                <a:solidFill>
                  <a:srgbClr val="0E2535"/>
                </a:solidFill>
                <a:latin typeface="Arial"/>
              </a:defRPr>
            </a:pPr>
            <a:r>
              <a:t>LABNED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98064" y="292608"/>
            <a:ext cx="7315200" cy="32004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1">
                <a:solidFill>
                  <a:srgbClr val="53636E"/>
                </a:solidFill>
                <a:latin typeface="Arial"/>
              </a:defRPr>
            </a:pPr>
            <a:r>
              <a:t>ОБЪЕКТ / ОСНОВНОЕ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56264" y="265176"/>
            <a:ext cx="457200" cy="2743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28232"/>
            <a:ext cx="9144000" cy="21945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000" b="0">
                <a:solidFill>
                  <a:srgbClr val="53636E"/>
                </a:solidFill>
                <a:latin typeface="Arial"/>
              </a:defRPr>
            </a:pPr>
            <a:r>
              <a:t>labned.ru   ·   +7 495 246-08-08   ·   info@labned.ru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2648" y="1216152"/>
            <a:ext cx="10789920" cy="62179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3200" b="1">
                <a:solidFill>
                  <a:srgbClr val="0E2535"/>
                </a:solidFill>
                <a:latin typeface="Arial"/>
              </a:defRPr>
            </a:pPr>
            <a:r>
              <a:t>Объект в цифрах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2203704"/>
            <a:ext cx="5358384" cy="129844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50392" y="2322576"/>
            <a:ext cx="4983480" cy="30175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100" b="1">
                <a:solidFill>
                  <a:srgbClr val="53636E"/>
                </a:solidFill>
                <a:latin typeface="Arial"/>
              </a:defRPr>
            </a:pPr>
            <a:r>
              <a:t>ПЛОЩАДЬ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0392" y="2706624"/>
            <a:ext cx="4937760" cy="63093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900" b="1">
                <a:solidFill>
                  <a:srgbClr val="0E2535"/>
                </a:solidFill>
                <a:latin typeface="Arial"/>
              </a:defRPr>
            </a:pPr>
            <a:r>
              <a:t>138,6 м²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17920" y="2203704"/>
            <a:ext cx="5358384" cy="129844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28232" y="2322576"/>
            <a:ext cx="4983480" cy="30175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100" b="1">
                <a:solidFill>
                  <a:srgbClr val="53636E"/>
                </a:solidFill>
                <a:latin typeface="Arial"/>
              </a:defRPr>
            </a:pPr>
            <a:r>
              <a:t>СТОИМОСТЬ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28232" y="2706624"/>
            <a:ext cx="4937760" cy="63093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900" b="1">
                <a:solidFill>
                  <a:srgbClr val="0E2535"/>
                </a:solidFill>
                <a:latin typeface="Arial"/>
              </a:defRPr>
            </a:pPr>
            <a:r>
              <a:t>37 000 000 ₽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0080" y="3712464"/>
            <a:ext cx="5358384" cy="129844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50392" y="3831336"/>
            <a:ext cx="4983480" cy="30175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100" b="1">
                <a:solidFill>
                  <a:srgbClr val="53636E"/>
                </a:solidFill>
                <a:latin typeface="Arial"/>
              </a:defRPr>
            </a:pPr>
            <a:r>
              <a:t>ТИП СДЕЛКИ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50392" y="4215384"/>
            <a:ext cx="4937760" cy="63093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900" b="1">
                <a:solidFill>
                  <a:srgbClr val="0E2535"/>
                </a:solidFill>
                <a:latin typeface="Arial"/>
              </a:defRPr>
            </a:pPr>
            <a:r>
              <a:t>Продажа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17920" y="3712464"/>
            <a:ext cx="5358384" cy="129844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28232" y="3831336"/>
            <a:ext cx="4983480" cy="30175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100" b="1">
                <a:solidFill>
                  <a:srgbClr val="53636E"/>
                </a:solidFill>
                <a:latin typeface="Arial"/>
              </a:defRPr>
            </a:pPr>
            <a:r>
              <a:t>АДРЕС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28232" y="4215384"/>
            <a:ext cx="4937760" cy="63093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900" b="1">
                <a:solidFill>
                  <a:srgbClr val="0E2535"/>
                </a:solidFill>
                <a:latin typeface="Arial"/>
              </a:defRPr>
            </a:pPr>
            <a:r>
              <a:t>ул. Юных Ленинцев, 37, Москва, ЮВАО, р-н Текстильщики м. Волжская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84632" y="329184"/>
            <a:ext cx="82296" cy="274320"/>
          </a:xfrm>
          <a:prstGeom prst="roundRect">
            <a:avLst/>
          </a:prstGeom>
          <a:solidFill>
            <a:srgbClr val="C11F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94944" y="274320"/>
            <a:ext cx="1938528" cy="42976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200" b="1">
                <a:solidFill>
                  <a:srgbClr val="0E2535"/>
                </a:solidFill>
                <a:latin typeface="Arial"/>
              </a:defRPr>
            </a:pPr>
            <a:r>
              <a:t>LABNED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98064" y="292608"/>
            <a:ext cx="7315200" cy="32004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1">
                <a:solidFill>
                  <a:srgbClr val="53636E"/>
                </a:solidFill>
                <a:latin typeface="Arial"/>
              </a:defRPr>
            </a:pPr>
            <a:r>
              <a:t>ФОТОГРАФИИ ОБЪЕКТА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56264" y="265176"/>
            <a:ext cx="457200" cy="2743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28232"/>
            <a:ext cx="9144000" cy="21945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000" b="0">
                <a:solidFill>
                  <a:srgbClr val="53636E"/>
                </a:solidFill>
                <a:latin typeface="Arial"/>
              </a:defRPr>
            </a:pPr>
            <a:r>
              <a:t>labned.ru   ·   +7 495 246-08-08   ·   info@labned.ru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2648" y="1207008"/>
            <a:ext cx="9144000" cy="53035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3000" b="1">
                <a:solidFill>
                  <a:srgbClr val="0E2535"/>
                </a:solidFill>
                <a:latin typeface="Arial"/>
              </a:defRPr>
            </a:pPr>
            <a:r>
              <a:t>Фотографии помещения</a:t>
            </a:r>
          </a:p>
        </p:txBody>
      </p:sp>
      <p:pic>
        <p:nvPicPr>
          <p:cNvPr id="8" name="Picture 7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984248"/>
            <a:ext cx="5358384" cy="1956816"/>
          </a:xfrm>
          <a:prstGeom prst="rect">
            <a:avLst/>
          </a:prstGeom>
        </p:spPr>
      </p:pic>
      <p:pic>
        <p:nvPicPr>
          <p:cNvPr id="9" name="Picture 8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7920" y="1984248"/>
            <a:ext cx="5358384" cy="1956816"/>
          </a:xfrm>
          <a:prstGeom prst="rect">
            <a:avLst/>
          </a:prstGeom>
        </p:spPr>
      </p:pic>
      <p:pic>
        <p:nvPicPr>
          <p:cNvPr id="10" name="Picture 9" descr="imag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" y="4105656"/>
            <a:ext cx="5358384" cy="1956816"/>
          </a:xfrm>
          <a:prstGeom prst="rect">
            <a:avLst/>
          </a:prstGeom>
        </p:spPr>
      </p:pic>
      <p:pic>
        <p:nvPicPr>
          <p:cNvPr id="11" name="Picture 10" descr="image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7920" y="4105656"/>
            <a:ext cx="5358384" cy="195681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84632" y="329184"/>
            <a:ext cx="82296" cy="274320"/>
          </a:xfrm>
          <a:prstGeom prst="roundRect">
            <a:avLst/>
          </a:prstGeom>
          <a:solidFill>
            <a:srgbClr val="C11F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94944" y="274320"/>
            <a:ext cx="1938528" cy="42976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200" b="1">
                <a:solidFill>
                  <a:srgbClr val="0E2535"/>
                </a:solidFill>
                <a:latin typeface="Arial"/>
              </a:defRPr>
            </a:pPr>
            <a:r>
              <a:t>LABNED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98064" y="292608"/>
            <a:ext cx="7315200" cy="32004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1">
                <a:solidFill>
                  <a:srgbClr val="53636E"/>
                </a:solidFill>
                <a:latin typeface="Arial"/>
              </a:defRPr>
            </a:pPr>
            <a:r>
              <a:t>ФОТОГРАФИИ ОБЪЕКТА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56264" y="265176"/>
            <a:ext cx="457200" cy="2743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28232"/>
            <a:ext cx="9144000" cy="21945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000" b="0">
                <a:solidFill>
                  <a:srgbClr val="53636E"/>
                </a:solidFill>
                <a:latin typeface="Arial"/>
              </a:defRPr>
            </a:pPr>
            <a:r>
              <a:t>labned.ru   ·   +7 495 246-08-08   ·   info@labned.ru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2648" y="1207008"/>
            <a:ext cx="9144000" cy="53035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3000" b="1">
                <a:solidFill>
                  <a:srgbClr val="0E2535"/>
                </a:solidFill>
                <a:latin typeface="Arial"/>
              </a:defRPr>
            </a:pPr>
            <a:r>
              <a:t>Фотографии помещения</a:t>
            </a:r>
          </a:p>
        </p:txBody>
      </p:sp>
      <p:pic>
        <p:nvPicPr>
          <p:cNvPr id="8" name="Picture 7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984248"/>
            <a:ext cx="5358384" cy="1956816"/>
          </a:xfrm>
          <a:prstGeom prst="rect">
            <a:avLst/>
          </a:prstGeom>
        </p:spPr>
      </p:pic>
      <p:pic>
        <p:nvPicPr>
          <p:cNvPr id="9" name="Picture 8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7920" y="1984248"/>
            <a:ext cx="5358384" cy="1956816"/>
          </a:xfrm>
          <a:prstGeom prst="rect">
            <a:avLst/>
          </a:prstGeom>
        </p:spPr>
      </p:pic>
      <p:pic>
        <p:nvPicPr>
          <p:cNvPr id="10" name="Picture 9" descr="imag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" y="4105656"/>
            <a:ext cx="5358384" cy="1956816"/>
          </a:xfrm>
          <a:prstGeom prst="rect">
            <a:avLst/>
          </a:prstGeom>
        </p:spPr>
      </p:pic>
      <p:pic>
        <p:nvPicPr>
          <p:cNvPr id="11" name="Picture 10" descr="image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7920" y="4105656"/>
            <a:ext cx="5358384" cy="195681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84632" y="329184"/>
            <a:ext cx="82296" cy="274320"/>
          </a:xfrm>
          <a:prstGeom prst="roundRect">
            <a:avLst/>
          </a:prstGeom>
          <a:solidFill>
            <a:srgbClr val="C11F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94944" y="274320"/>
            <a:ext cx="1938528" cy="42976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200" b="1">
                <a:solidFill>
                  <a:srgbClr val="0E2535"/>
                </a:solidFill>
                <a:latin typeface="Arial"/>
              </a:defRPr>
            </a:pPr>
            <a:r>
              <a:t>LABNED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98064" y="292608"/>
            <a:ext cx="7315200" cy="32004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1">
                <a:solidFill>
                  <a:srgbClr val="53636E"/>
                </a:solidFill>
                <a:latin typeface="Arial"/>
              </a:defRPr>
            </a:pPr>
            <a:r>
              <a:t>ФОТОГРАФИИ ОБЪЕКТА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56264" y="265176"/>
            <a:ext cx="457200" cy="2743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28232"/>
            <a:ext cx="9144000" cy="21945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000" b="0">
                <a:solidFill>
                  <a:srgbClr val="53636E"/>
                </a:solidFill>
                <a:latin typeface="Arial"/>
              </a:defRPr>
            </a:pPr>
            <a:r>
              <a:t>labned.ru   ·   +7 495 246-08-08   ·   info@labned.ru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2648" y="1207008"/>
            <a:ext cx="9144000" cy="53035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3000" b="1">
                <a:solidFill>
                  <a:srgbClr val="0E2535"/>
                </a:solidFill>
                <a:latin typeface="Arial"/>
              </a:defRPr>
            </a:pPr>
            <a:r>
              <a:t>Фотографии помещения</a:t>
            </a:r>
          </a:p>
        </p:txBody>
      </p:sp>
      <p:pic>
        <p:nvPicPr>
          <p:cNvPr id="8" name="Picture 7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984248"/>
            <a:ext cx="5358384" cy="195681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84632" y="329184"/>
            <a:ext cx="82296" cy="274320"/>
          </a:xfrm>
          <a:prstGeom prst="roundRect">
            <a:avLst/>
          </a:prstGeom>
          <a:solidFill>
            <a:srgbClr val="C11F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94944" y="274320"/>
            <a:ext cx="1938528" cy="42976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200" b="1">
                <a:solidFill>
                  <a:srgbClr val="0E2535"/>
                </a:solidFill>
                <a:latin typeface="Arial"/>
              </a:defRPr>
            </a:pPr>
            <a:r>
              <a:t>LABNED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98064" y="292608"/>
            <a:ext cx="7315200" cy="32004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1">
                <a:solidFill>
                  <a:srgbClr val="53636E"/>
                </a:solidFill>
                <a:latin typeface="Arial"/>
              </a:defRPr>
            </a:pPr>
            <a:r>
              <a:t>ОПИСАНИЕ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56264" y="265176"/>
            <a:ext cx="457200" cy="2743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28232"/>
            <a:ext cx="9144000" cy="21945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000" b="0">
                <a:solidFill>
                  <a:srgbClr val="53636E"/>
                </a:solidFill>
                <a:latin typeface="Arial"/>
              </a:defRPr>
            </a:pPr>
            <a:r>
              <a:t>labned.ru   ·   +7 495 246-08-08   ·   info@labned.ru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1792" y="1188720"/>
            <a:ext cx="10058400" cy="63093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3100" b="1">
                <a:solidFill>
                  <a:srgbClr val="0E2535"/>
                </a:solidFill>
                <a:latin typeface="Arial"/>
              </a:defRPr>
            </a:pPr>
            <a:r>
              <a:t>Описание и условия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2648" y="2039112"/>
            <a:ext cx="10917936" cy="359359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05256" y="2276856"/>
            <a:ext cx="10277856" cy="312724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800" b="0">
                <a:solidFill>
                  <a:srgbClr val="0E2535"/>
                </a:solidFill>
                <a:latin typeface="Arial"/>
              </a:defRPr>
            </a:pPr>
            <a:r>
              <a:t>Помещение на первом этаже жилого дома по улице Юных Ленинцев. В объявлении указаны первая линия и сетевой арендатор «Винлаб».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84632" y="329184"/>
            <a:ext cx="82296" cy="274320"/>
          </a:xfrm>
          <a:prstGeom prst="roundRect">
            <a:avLst/>
          </a:prstGeom>
          <a:solidFill>
            <a:srgbClr val="C11F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94944" y="274320"/>
            <a:ext cx="1938528" cy="42976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200" b="1">
                <a:solidFill>
                  <a:srgbClr val="0E2535"/>
                </a:solidFill>
                <a:latin typeface="Arial"/>
              </a:defRPr>
            </a:pPr>
            <a:r>
              <a:t>LABNED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98064" y="292608"/>
            <a:ext cx="7315200" cy="32004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1">
                <a:solidFill>
                  <a:srgbClr val="53636E"/>
                </a:solidFill>
                <a:latin typeface="Arial"/>
              </a:defRPr>
            </a:pPr>
            <a:r>
              <a:t>О КОМПАНИИ LABNED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56264" y="265176"/>
            <a:ext cx="457200" cy="2743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28232"/>
            <a:ext cx="9144000" cy="21945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000" b="0">
                <a:solidFill>
                  <a:srgbClr val="53636E"/>
                </a:solidFill>
                <a:latin typeface="Arial"/>
              </a:defRPr>
            </a:pPr>
            <a:r>
              <a:t>labned.ru   ·   +7 495 246-08-08   ·   info@labned.ru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2648" y="1197864"/>
            <a:ext cx="10607040" cy="64008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900" b="1">
                <a:solidFill>
                  <a:srgbClr val="0E2535"/>
                </a:solidFill>
                <a:latin typeface="Arial"/>
              </a:defRPr>
            </a:pPr>
            <a:r>
              <a:t>Недвижимость. Право. Управление.</a:t>
            </a:r>
          </a:p>
        </p:txBody>
      </p:sp>
      <p:pic>
        <p:nvPicPr>
          <p:cNvPr id="8" name="Picture 7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0648" y="2093976"/>
            <a:ext cx="3986784" cy="363931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2011680"/>
            <a:ext cx="6510528" cy="374904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700" b="1">
                <a:solidFill>
                  <a:srgbClr val="0E2535"/>
                </a:solidFill>
                <a:latin typeface="Arial"/>
              </a:defRPr>
            </a:pPr>
            <a:r>
              <a:t>Сдача и продажа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395728"/>
            <a:ext cx="6492240" cy="38404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Продвижение объектов и подбор покупателей и арендаторов.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971800"/>
            <a:ext cx="6510528" cy="374904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700" b="1">
                <a:solidFill>
                  <a:srgbClr val="0E2535"/>
                </a:solidFill>
                <a:latin typeface="Arial"/>
              </a:defRPr>
            </a:pPr>
            <a:r>
              <a:t>Юридическое сопровождение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3355848"/>
            <a:ext cx="6492240" cy="38404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Анализ документов, условий договора и рисков.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931920"/>
            <a:ext cx="6510528" cy="374904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700" b="1">
                <a:solidFill>
                  <a:srgbClr val="0E2535"/>
                </a:solidFill>
                <a:latin typeface="Arial"/>
              </a:defRPr>
            </a:pPr>
            <a:r>
              <a:t>Управление недвижимостью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1520" y="4315968"/>
            <a:ext cx="6492240" cy="38404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Сопровождение арендаторов и работы объекта.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892040"/>
            <a:ext cx="6510528" cy="374904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700" b="1">
                <a:solidFill>
                  <a:srgbClr val="0E2535"/>
                </a:solidFill>
                <a:latin typeface="Arial"/>
              </a:defRPr>
            </a:pPr>
            <a:r>
              <a:t>Покупка и инвестиции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5276088"/>
            <a:ext cx="6492240" cy="38404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Подбор и анализ инвестиционных решений.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84632" y="329184"/>
            <a:ext cx="82296" cy="274320"/>
          </a:xfrm>
          <a:prstGeom prst="roundRect">
            <a:avLst/>
          </a:prstGeom>
          <a:solidFill>
            <a:srgbClr val="C11F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94944" y="274320"/>
            <a:ext cx="1938528" cy="42976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200" b="1">
                <a:solidFill>
                  <a:srgbClr val="0E2535"/>
                </a:solidFill>
                <a:latin typeface="Arial"/>
              </a:defRPr>
            </a:pPr>
            <a:r>
              <a:t>LABNED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98064" y="292608"/>
            <a:ext cx="7315200" cy="32004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1">
                <a:solidFill>
                  <a:srgbClr val="53636E"/>
                </a:solidFill>
                <a:latin typeface="Arial"/>
              </a:defRPr>
            </a:pPr>
            <a:r>
              <a:t>ПАРТНЁРСКАЯ ПРОГРАММА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56264" y="265176"/>
            <a:ext cx="457200" cy="2743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28232"/>
            <a:ext cx="9144000" cy="21945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000" b="0">
                <a:solidFill>
                  <a:srgbClr val="53636E"/>
                </a:solidFill>
                <a:latin typeface="Arial"/>
              </a:defRPr>
            </a:pPr>
            <a:r>
              <a:t>labned.ru   ·   +7 495 246-08-08   ·   info@labned.ru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2648" y="1207008"/>
            <a:ext cx="10058400" cy="58521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700" b="1">
                <a:solidFill>
                  <a:srgbClr val="0E2535"/>
                </a:solidFill>
                <a:latin typeface="Arial"/>
              </a:defRPr>
            </a:pPr>
            <a:r>
              <a:t>Приведите покупателя — получите вознаграждение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792" y="2121408"/>
            <a:ext cx="10899648" cy="2103120"/>
          </a:xfrm>
          <a:prstGeom prst="roundRect">
            <a:avLst/>
          </a:prstGeom>
          <a:solidFill>
            <a:srgbClr val="0E25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24128" y="2304288"/>
            <a:ext cx="3611880" cy="127101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7500" b="1">
                <a:solidFill>
                  <a:srgbClr val="FFFFFF"/>
                </a:solidFill>
                <a:latin typeface="Arial"/>
              </a:defRPr>
            </a:pPr>
            <a:r>
              <a:t>15%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0" y="2752344"/>
            <a:ext cx="6473952" cy="61264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600" b="1">
                <a:solidFill>
                  <a:srgbClr val="FFFFFF"/>
                </a:solidFill>
                <a:latin typeface="Arial"/>
              </a:defRPr>
            </a:pPr>
            <a:r>
              <a:t>от комиссии LABNED по сделке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58952" y="4498848"/>
            <a:ext cx="10607040" cy="7315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600" b="0">
                <a:solidFill>
                  <a:srgbClr val="0E2535"/>
                </a:solidFill>
                <a:latin typeface="Arial"/>
              </a:defRPr>
            </a:pPr>
            <a:r>
              <a:t>Вознаграждение устанавливается по этому объекту. Передайте контакт заинтересованного покупателя по согласованию. Порядок выплаты определяют условия партнёрской программы.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58952" y="5715000"/>
            <a:ext cx="9784080" cy="31089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500" b="1">
                <a:solidFill>
                  <a:srgbClr val="C11F2F"/>
                </a:solidFill>
                <a:latin typeface="Arial"/>
              </a:defRPr>
            </a:pPr>
            <a:r>
              <a:t>Подробнее: labned.ru/partners/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253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30936" y="457200"/>
            <a:ext cx="2743200" cy="5029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Arial"/>
              </a:defRPr>
            </a:pPr>
            <a:r>
              <a:t>LABNED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30936" y="1380744"/>
            <a:ext cx="5577840" cy="105156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3700" b="1">
                <a:solidFill>
                  <a:srgbClr val="FFFFFF"/>
                </a:solidFill>
                <a:latin typeface="Arial"/>
              </a:defRPr>
            </a:pPr>
            <a:r>
              <a:t>Обсудим просмотр объекта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67512" y="2834640"/>
            <a:ext cx="5779008" cy="43891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700" b="1">
                <a:solidFill>
                  <a:srgbClr val="FFFFFF"/>
                </a:solidFill>
                <a:latin typeface="Arial"/>
              </a:defRPr>
            </a:pPr>
            <a:r>
              <a:t>+7 495 246-08-08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67512" y="3474720"/>
            <a:ext cx="5760720" cy="40233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300" b="0">
                <a:solidFill>
                  <a:srgbClr val="FFFFFF"/>
                </a:solidFill>
                <a:latin typeface="Arial"/>
              </a:defRPr>
            </a:pPr>
            <a:r>
              <a:t>info@labned.ru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67512" y="4187952"/>
            <a:ext cx="5504688" cy="62179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400" b="0">
                <a:solidFill>
                  <a:srgbClr val="FFFFFF"/>
                </a:solidFill>
                <a:latin typeface="Arial"/>
              </a:defRPr>
            </a:pPr>
            <a:r>
              <a:t>https://labned.ru/objects/gab-138-6-m-vinlab-yunyh-lenintsev-r-n-tekstilschiki-m-volzhskaya-cian-334957526/</a:t>
            </a:r>
          </a:p>
        </p:txBody>
      </p:sp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7104" y="713232"/>
            <a:ext cx="4937760" cy="5358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Коммерческое предложение LABNED</dc:title>
  <dc:subject/>
  <dc:creator>LABNED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